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67" r:id="rId12"/>
    <p:sldId id="268" r:id="rId13"/>
    <p:sldId id="270" r:id="rId14"/>
    <p:sldId id="271" r:id="rId15"/>
    <p:sldId id="272" r:id="rId16"/>
    <p:sldId id="273" r:id="rId17"/>
    <p:sldId id="274" r:id="rId18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6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9E92-5D82-4718-AF27-CAA75CE6FBB9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D5A1-EA6B-4947-AB1F-2C384988427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64437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9028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422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0944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17438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18871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180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6034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7914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248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83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6416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18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7460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5794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137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923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8812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303BF0-AC3C-42E0-8695-AA60E44DED9F}" type="datetimeFigureOut">
              <a:rPr lang="zh-CN" altLang="en-US" smtClean="0"/>
              <a:pPr/>
              <a:t>2022/3/31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5911B-4B8F-430B-8FB9-7E511D584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9967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6652466"/>
      </p:ext>
    </p:extLst>
  </p:cSld>
  <p:clrMapOvr>
    <a:masterClrMapping/>
  </p:clrMapOvr>
  <p:transition advTm="159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0325177"/>
      </p:ext>
    </p:extLst>
  </p:cSld>
  <p:clrMapOvr>
    <a:masterClrMapping/>
  </p:clrMapOvr>
  <p:transition advTm="112298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6808232"/>
      </p:ext>
    </p:extLst>
  </p:cSld>
  <p:clrMapOvr>
    <a:masterClrMapping/>
  </p:clrMapOvr>
  <p:transition advTm="104358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5808493"/>
      </p:ext>
    </p:extLst>
  </p:cSld>
  <p:clrMapOvr>
    <a:masterClrMapping/>
  </p:clrMapOvr>
  <p:transition advTm="94898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5982096"/>
      </p:ext>
    </p:extLst>
  </p:cSld>
  <p:clrMapOvr>
    <a:masterClrMapping/>
  </p:clrMapOvr>
  <p:transition advTm="88198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989875"/>
      </p:ext>
    </p:extLst>
  </p:cSld>
  <p:clrMapOvr>
    <a:masterClrMapping/>
  </p:clrMapOvr>
  <p:transition advTm="142388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9446075"/>
      </p:ext>
    </p:extLst>
  </p:cSld>
  <p:clrMapOvr>
    <a:masterClrMapping/>
  </p:clrMapOvr>
  <p:transition advTm="55728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6581306"/>
      </p:ext>
    </p:extLst>
  </p:cSld>
  <p:clrMapOvr>
    <a:masterClrMapping/>
  </p:clrMapOvr>
  <p:transition advTm="31148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7210048"/>
      </p:ext>
    </p:extLst>
  </p:cSld>
  <p:clrMapOvr>
    <a:masterClrMapping/>
  </p:clrMapOvr>
  <p:transition advTm="22822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2879"/>
            <a:ext cx="12192000" cy="72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6153139"/>
      </p:ext>
    </p:extLst>
  </p:cSld>
  <p:clrMapOvr>
    <a:masterClrMapping/>
  </p:clrMapOvr>
  <p:transition advTm="161708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07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4364443"/>
      </p:ext>
    </p:extLst>
  </p:cSld>
  <p:clrMapOvr>
    <a:masterClrMapping/>
  </p:clrMapOvr>
  <p:transition advTm="7643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2176876"/>
      </p:ext>
    </p:extLst>
  </p:cSld>
  <p:clrMapOvr>
    <a:masterClrMapping/>
  </p:clrMapOvr>
  <p:transition advTm="172288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56" y="-67542"/>
            <a:ext cx="12201525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30980579"/>
      </p:ext>
    </p:extLst>
  </p:cSld>
  <p:clrMapOvr>
    <a:masterClrMapping/>
  </p:clrMapOvr>
  <p:transition advTm="75208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49256132"/>
      </p:ext>
    </p:extLst>
  </p:cSld>
  <p:clrMapOvr>
    <a:masterClrMapping/>
  </p:clrMapOvr>
  <p:transition advTm="2222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50"/>
            <a:ext cx="12192000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816647"/>
      </p:ext>
    </p:extLst>
  </p:cSld>
  <p:clrMapOvr>
    <a:masterClrMapping/>
  </p:clrMapOvr>
  <p:transition advTm="11562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9128194"/>
      </p:ext>
    </p:extLst>
  </p:cSld>
  <p:clrMapOvr>
    <a:masterClrMapping/>
  </p:clrMapOvr>
  <p:transition advTm="62098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6145308"/>
      </p:ext>
    </p:extLst>
  </p:cSld>
  <p:clrMapOvr>
    <a:masterClrMapping/>
  </p:clrMapOvr>
  <p:transition advTm="153198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411</TotalTime>
  <Words>0</Words>
  <Application>Microsoft Office PowerPoint</Application>
  <PresentationFormat>自定义</PresentationFormat>
  <Paragraphs>0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环保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Company>Personal Co.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gary.guo</dc:creator>
  <cp:lastModifiedBy>xbany</cp:lastModifiedBy>
  <cp:revision>52</cp:revision>
  <cp:lastPrinted>2018-05-01T07:08:11Z</cp:lastPrinted>
  <dcterms:created xsi:type="dcterms:W3CDTF">2018-05-01T03:41:53Z</dcterms:created>
  <dcterms:modified xsi:type="dcterms:W3CDTF">2022-03-31T04:38:25Z</dcterms:modified>
</cp:coreProperties>
</file>